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46a77d3176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46a77d3176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0"/>
          <p:cNvPicPr preferRelativeResize="0"/>
          <p:nvPr/>
        </p:nvPicPr>
        <p:blipFill rotWithShape="1">
          <a:blip r:embed="rId3">
            <a:alphaModFix/>
          </a:blip>
          <a:srcRect t="13429" b="-13429"/>
          <a:stretch/>
        </p:blipFill>
        <p:spPr>
          <a:xfrm>
            <a:off x="2366975" y="3685350"/>
            <a:ext cx="1247775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Broad Concepts Behind GRMHD Simulations</a:t>
            </a:r>
            <a:endParaRPr/>
          </a:p>
        </p:txBody>
      </p:sp>
      <p:sp>
        <p:nvSpPr>
          <p:cNvPr id="160" name="Google Shape;160;p30"/>
          <p:cNvSpPr txBox="1">
            <a:spLocks noGrp="1"/>
          </p:cNvSpPr>
          <p:nvPr>
            <p:ph type="body" idx="1"/>
          </p:nvPr>
        </p:nvSpPr>
        <p:spPr>
          <a:xfrm>
            <a:off x="311700" y="10736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Concepts behind the GRMHD simulations of plasmas around a BH, include: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 generalization of PDEs to account for curved spacetime.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Pairing Maxwell’s equations with Einstein’s field equations and the ideal MHD equations and assumptions.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For these situations, we start with a HARM GRMHD simulation assuming: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Geometrically thin, magnetically arrested disk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Jet power derived from flux threading black hole of mass M and spin a/M = 0.92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Power law coefficients for radiative transfer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Mass Conservation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Energy-Momentum Conservation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Stress Tensor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Example of a model snapshot showing log of rest-mass density in color in the z − x plane at y = 0, where                                     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From McKinney, Tchekovskoy, &amp; Blandford, MNRAS </a:t>
            </a:r>
            <a:r>
              <a:rPr lang="en" b="1"/>
              <a:t>423 </a:t>
            </a:r>
            <a:r>
              <a:rPr lang="en"/>
              <a:t>3083 (2012)</a:t>
            </a:r>
            <a:endParaRPr/>
          </a:p>
        </p:txBody>
      </p:sp>
      <p:pic>
        <p:nvPicPr>
          <p:cNvPr id="162" name="Google Shape;16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1675" y="4299050"/>
            <a:ext cx="3124289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67149" y="3901900"/>
            <a:ext cx="11498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35650" y="1753875"/>
            <a:ext cx="1544250" cy="2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84375" y="2380601"/>
            <a:ext cx="2755450" cy="258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Broad Concepts Behind GRMHD Simulations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EHT Group at UTSA</dc:title>
  <cp:lastModifiedBy>Richard Anantua</cp:lastModifiedBy>
  <cp:revision>3</cp:revision>
  <dcterms:modified xsi:type="dcterms:W3CDTF">2022-09-20T00:43:00Z</dcterms:modified>
</cp:coreProperties>
</file>