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695027d00_0_12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4695027d00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28077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311760" y="3050280"/>
            <a:ext cx="28077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2"/>
          </p:nvPr>
        </p:nvSpPr>
        <p:spPr>
          <a:xfrm>
            <a:off x="175032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3"/>
          </p:nvPr>
        </p:nvSpPr>
        <p:spPr>
          <a:xfrm>
            <a:off x="311760" y="305028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4"/>
          </p:nvPr>
        </p:nvSpPr>
        <p:spPr>
          <a:xfrm>
            <a:off x="1750320" y="305028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1261440" y="138960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2210760" y="138960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311760" y="305028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5"/>
          </p:nvPr>
        </p:nvSpPr>
        <p:spPr>
          <a:xfrm>
            <a:off x="1261440" y="305028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6"/>
          </p:nvPr>
        </p:nvSpPr>
        <p:spPr>
          <a:xfrm>
            <a:off x="2210760" y="3050280"/>
            <a:ext cx="9039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311760" y="1389600"/>
            <a:ext cx="28077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28077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1369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750320" y="1389600"/>
            <a:ext cx="1369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311760" y="555480"/>
            <a:ext cx="2807700" cy="3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1750320" y="1389600"/>
            <a:ext cx="1369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3"/>
          </p:nvPr>
        </p:nvSpPr>
        <p:spPr>
          <a:xfrm>
            <a:off x="311760" y="305028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13698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175032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1750320" y="305028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60" y="555480"/>
            <a:ext cx="2807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6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1750320" y="1389600"/>
            <a:ext cx="1369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311760" y="3050280"/>
            <a:ext cx="28077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3700" cy="5143200"/>
          </a:xfrm>
          <a:prstGeom prst="rect">
            <a:avLst/>
          </a:prstGeom>
          <a:solidFill>
            <a:srgbClr val="5E2B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1640" y="679680"/>
            <a:ext cx="2682600" cy="3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0"/>
            <a:ext cx="60960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531480" y="0"/>
            <a:ext cx="864000" cy="245400"/>
          </a:xfrm>
          <a:prstGeom prst="rect">
            <a:avLst/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7395840" y="0"/>
            <a:ext cx="1747800" cy="245400"/>
          </a:xfrm>
          <a:prstGeom prst="rect">
            <a:avLst/>
          </a:prstGeom>
          <a:solidFill>
            <a:srgbClr val="FFFFFF">
              <a:alpha val="1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6884494" y="122700"/>
            <a:ext cx="2298300" cy="30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Curd et al. 2022</a:t>
            </a:r>
            <a:endParaRPr sz="1600" b="0" strike="noStrike">
              <a:solidFill>
                <a:srgbClr val="000000"/>
              </a:solidFill>
              <a:sym typeface="Arial"/>
            </a:endParaRPr>
          </a:p>
        </p:txBody>
      </p:sp>
      <p:sp>
        <p:nvSpPr>
          <p:cNvPr id="148" name="Google Shape;148;p29"/>
          <p:cNvSpPr/>
          <p:nvPr/>
        </p:nvSpPr>
        <p:spPr>
          <a:xfrm flipH="1">
            <a:off x="6096120" y="0"/>
            <a:ext cx="435000" cy="2454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9"/>
          <p:cNvSpPr txBox="1"/>
          <p:nvPr/>
        </p:nvSpPr>
        <p:spPr>
          <a:xfrm>
            <a:off x="6126900" y="522597"/>
            <a:ext cx="3017100" cy="3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1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sz="1300" baseline="-2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BH</a:t>
            </a: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=10</a:t>
            </a:r>
            <a:r>
              <a:rPr lang="en" sz="1300" baseline="30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30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" sz="1300" baseline="-2500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Sun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1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~11-25 times Eddington</a:t>
            </a:r>
            <a:endParaRPr sz="13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59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Radiation + Poynting accelerated jets</a:t>
            </a:r>
            <a:endParaRPr sz="13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159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Shock at jet head</a:t>
            </a:r>
            <a:r>
              <a:rPr lang="en" sz="1300">
                <a:ea typeface="Source Sans Pro"/>
              </a:rPr>
              <a:t>; </a:t>
            </a:r>
            <a:r>
              <a:rPr lang="en" sz="1300" b="0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shocks from variable ejections of material</a:t>
            </a:r>
            <a:endParaRPr sz="1300" b="0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159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Simulation evolved for 48 days</a:t>
            </a:r>
          </a:p>
          <a:p>
            <a:pPr marL="457200" marR="0" lvl="0" indent="-317159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Ray-traced images</a:t>
            </a: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29"/>
          <p:cNvSpPr/>
          <p:nvPr/>
        </p:nvSpPr>
        <p:spPr>
          <a:xfrm>
            <a:off x="-7275" y="-50950"/>
            <a:ext cx="6103500" cy="5201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TDE_jet_rho(1).mp4" descr="TDE_jet_rho(1).mp4">
            <a:hlinkClick r:id="" action="ppaction://media"/>
            <a:extLst>
              <a:ext uri="{FF2B5EF4-FFF2-40B4-BE49-F238E27FC236}">
                <a16:creationId xmlns:a16="http://schemas.microsoft.com/office/drawing/2014/main" id="{788251EF-1A73-AACF-FE21-807B147097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85" y="-21850"/>
            <a:ext cx="5692775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F564B-156E-C196-D63D-934AC6904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494" y="3081123"/>
            <a:ext cx="1734477" cy="202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(16:9)</PresentationFormat>
  <Paragraphs>7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EHT Group at UTSA</dc:title>
  <cp:lastModifiedBy>Chris Packham</cp:lastModifiedBy>
  <cp:revision>2</cp:revision>
  <dcterms:modified xsi:type="dcterms:W3CDTF">2022-09-20T00:41:02Z</dcterms:modified>
</cp:coreProperties>
</file>