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142" d="100"/>
          <a:sy n="142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46a77d3176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46a77d3176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827484" y="1539689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 rot="5400000">
            <a:off x="7616654" y="1343101"/>
            <a:ext cx="7431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 rot="5400000">
            <a:off x="6713603" y="2419050"/>
            <a:ext cx="2895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7764405" y="221797"/>
            <a:ext cx="628800" cy="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484575" y="339547"/>
            <a:ext cx="7053600" cy="794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Joaquin Duran</a:t>
            </a: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827475" y="1133652"/>
            <a:ext cx="6710100" cy="35529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77500" lnSpcReduction="20000"/>
          </a:bodyPr>
          <a:lstStyle/>
          <a:p>
            <a:pPr marL="457200" lvl="0" indent="-355600" algn="l" rtl="0">
              <a:spcBef>
                <a:spcPts val="800"/>
              </a:spcBef>
              <a:spcAft>
                <a:spcPts val="0"/>
              </a:spcAft>
              <a:buSzPct val="100000"/>
              <a:buChar char="●"/>
            </a:pPr>
            <a:r>
              <a:rPr lang="en" sz="3200"/>
              <a:t>Personal Highlights</a:t>
            </a:r>
            <a:endParaRPr sz="3200"/>
          </a:p>
          <a:p>
            <a:pPr marL="914400" lvl="1" indent="-329803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550"/>
              <a:t>First Gen</a:t>
            </a:r>
            <a:endParaRPr sz="2550"/>
          </a:p>
          <a:p>
            <a:pPr marL="914400" lvl="1" indent="-329803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550"/>
              <a:t>Movie Junkie</a:t>
            </a:r>
            <a:endParaRPr sz="2550"/>
          </a:p>
          <a:p>
            <a:pPr marL="914400" lvl="1" indent="-329803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550"/>
              <a:t>Amateur pianist </a:t>
            </a:r>
            <a:endParaRPr sz="2550"/>
          </a:p>
          <a:p>
            <a:pPr marL="914400" lvl="1" indent="-329803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550"/>
              <a:t>Bartender on the weekend</a:t>
            </a:r>
            <a:endParaRPr sz="2550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07975" algn="l" rtl="0">
              <a:spcBef>
                <a:spcPts val="800"/>
              </a:spcBef>
              <a:spcAft>
                <a:spcPts val="0"/>
              </a:spcAft>
              <a:buSzPct val="62500"/>
              <a:buChar char="●"/>
            </a:pPr>
            <a:r>
              <a:rPr lang="en" sz="3200"/>
              <a:t>Research Highlights</a:t>
            </a:r>
            <a:r>
              <a:rPr lang="en" sz="2000"/>
              <a:t> </a:t>
            </a:r>
            <a:endParaRPr sz="2000"/>
          </a:p>
          <a:p>
            <a:pPr marL="914400" lvl="1" indent="-329803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550"/>
              <a:t>Part of the EHT team at UTSA </a:t>
            </a:r>
            <a:endParaRPr sz="2550"/>
          </a:p>
          <a:p>
            <a:pPr marL="1371600" lvl="2" indent="-329803" algn="l" rtl="0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2550"/>
              <a:t>Which will focus on the On the Comparison of AGN with GRMHD Simulations in M87</a:t>
            </a:r>
            <a:endParaRPr sz="2550"/>
          </a:p>
          <a:p>
            <a:pPr marL="9144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8575" y="3480300"/>
            <a:ext cx="3305426" cy="161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480300"/>
            <a:ext cx="1401196" cy="170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43538" y="339538"/>
            <a:ext cx="2095500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Joaquin Duran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Joaquin Duran</dc:title>
  <cp:lastModifiedBy>Richard Anantua</cp:lastModifiedBy>
  <cp:revision>2</cp:revision>
  <dcterms:modified xsi:type="dcterms:W3CDTF">2022-09-20T00:42:10Z</dcterms:modified>
</cp:coreProperties>
</file>