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D8B"/>
    <a:srgbClr val="CA9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CD80-8069-750E-5EE4-517F676BA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77944-2C60-99F8-CE26-DBBCA8FEA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5B62F-9247-C20A-44A7-34F1A0524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8375C-7045-0A5D-3EE2-AF443750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36691-9E9F-9DB2-AB05-7CBC8F8A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2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9124-D18E-B180-68D6-331906CF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06DD-22AC-1FE9-9DB5-3C15CAA31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1061-D1F9-01C0-E196-71E72B3C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E0FF0-D67E-7E7B-AA76-152FC93F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231F0-386F-0698-E9AC-794D71D5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27506-0E8A-EA08-471F-6B7293749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BBF60-7C28-157A-ABFC-7B766595C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69458-D1BB-4D52-5AF9-1F6198D1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7E1DC-A61C-1C9D-164C-C84757DB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CF10E-C9C9-DE09-8D43-C29155F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1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A467-64C5-7608-BD1F-1CEA1305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79C4-1B09-C06E-1A4E-5EE045605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89FAB-9357-5736-2B22-14AFA78D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BBCD-A5A1-27F3-F59E-3BD8F08C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1C329-B862-68E4-32CC-D25C3EA6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5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691D-D288-6198-F0E2-E14AB4B8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B103F-562A-C2F5-1D97-403E2276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A3412-C4AD-19CA-29B0-C01F3689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4D19A-7DC4-5C6E-E6FE-34457FAF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7E256-2179-1AAF-EA45-3FA64F44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0752-EBAE-A31E-55BC-F40797D3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67FDB-A2CC-CF3B-3A61-B81E4874D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5FCEF-843A-49C4-2543-C4C78755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3F978-EFC6-C1BE-5DAA-62BBC8C1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BE25C-A84A-3591-5833-475FDA96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9D480-5742-552A-A9CF-A483B2CC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0672-3E01-9AE0-2049-F2EC332F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A7CDB-BD0D-7C87-B6B3-EF568B38D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24109-D936-6B87-CD45-49930D65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D2445-DA28-6DBD-8FED-92F16AF2D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B3342-23D2-B933-08C8-CFDEF59E2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D07B01-7BAB-F902-8F78-232B87B7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20B53-69BF-8037-2556-AE6220B4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8D32D-159F-580A-71DA-1E620FB4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4D376-CBD1-FF46-CC9B-28BAF819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94DFB-61FC-D85F-F0B8-D87F7567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F5143-8E66-AC45-9A61-2C0A958D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36E05-C4B8-3054-6B58-B3800A6A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CFB88-3508-523F-E44F-38B1461B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FC009-0A74-79FF-60D4-D0E4A11A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E2819-3501-054B-6D91-BA124DB6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8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54D-93E5-81A1-C251-98C608C4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1EAF-2E70-5CCA-BEAD-AA3B09E2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627C0-C00B-FE75-BC9E-F79F500F5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DA20D-F159-E9E2-BEAA-4FFF9D63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64EE-DC91-9F4B-7E9A-D8488BCF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77724-5A5D-5E9F-0F0A-DCB34EC6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783F-A694-6B63-D7A8-225623D1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018471-2C01-2535-F1FC-7320601F9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B83AF-873F-BAEC-ECF1-CD4127CE5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710C5-B52A-56A7-A437-9E881FC3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4A65B-601C-DABC-CB82-6505592C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30D19-1E3F-2E91-5D3C-DDCBB647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1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81696-66E6-797C-0485-3C9826F1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27140-50BB-F5DA-30E9-E03DC0266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EE21C-0D6D-628F-CE68-C5C728278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6C4BD-64BD-4768-988A-CD21FB5E3E2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FA1B-5CAC-8068-4658-A5800634D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AC5A0-8C34-949C-57C8-87A6B200D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3B89C-E12F-432E-A33C-D34F3180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9000" r="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7A00D-383D-3CDD-495E-1D6D540916A0}"/>
              </a:ext>
            </a:extLst>
          </p:cNvPr>
          <p:cNvSpPr txBox="1"/>
          <p:nvPr/>
        </p:nvSpPr>
        <p:spPr>
          <a:xfrm>
            <a:off x="8145624" y="0"/>
            <a:ext cx="4046377" cy="6858000"/>
          </a:xfrm>
          <a:prstGeom prst="rect">
            <a:avLst/>
          </a:prstGeom>
          <a:solidFill>
            <a:srgbClr val="C19D8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4FFEE-3A08-4BC1-0FD6-D0E15632C3BF}"/>
              </a:ext>
            </a:extLst>
          </p:cNvPr>
          <p:cNvSpPr txBox="1"/>
          <p:nvPr/>
        </p:nvSpPr>
        <p:spPr>
          <a:xfrm>
            <a:off x="8265276" y="132202"/>
            <a:ext cx="33030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Personal Highlight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Trying to visit every national park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(I thank my undergrad for that ambition)</a:t>
            </a:r>
          </a:p>
        </p:txBody>
      </p:sp>
      <p:pic>
        <p:nvPicPr>
          <p:cNvPr id="5" name="Picture 4" descr="A rock arch in the desert with Arches National Park in the background&#10;&#10;Description automatically generated">
            <a:extLst>
              <a:ext uri="{FF2B5EF4-FFF2-40B4-BE49-F238E27FC236}">
                <a16:creationId xmlns:a16="http://schemas.microsoft.com/office/drawing/2014/main" id="{115D6492-A9B1-7DBA-81AC-4989C503F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0"/>
          <a:stretch/>
        </p:blipFill>
        <p:spPr>
          <a:xfrm>
            <a:off x="10532859" y="1573106"/>
            <a:ext cx="1514475" cy="1726701"/>
          </a:xfrm>
          <a:prstGeom prst="rect">
            <a:avLst/>
          </a:prstGeom>
        </p:spPr>
      </p:pic>
      <p:pic>
        <p:nvPicPr>
          <p:cNvPr id="7" name="Picture 6" descr="A person sitting on a rock near a river&#10;&#10;Description automatically generated">
            <a:extLst>
              <a:ext uri="{FF2B5EF4-FFF2-40B4-BE49-F238E27FC236}">
                <a16:creationId xmlns:a16="http://schemas.microsoft.com/office/drawing/2014/main" id="{BA1B0144-9D48-53B8-AC69-68E19A40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7645" r="8552"/>
          <a:stretch/>
        </p:blipFill>
        <p:spPr>
          <a:xfrm rot="5400000">
            <a:off x="8550011" y="2361922"/>
            <a:ext cx="1870789" cy="1627415"/>
          </a:xfrm>
          <a:prstGeom prst="rect">
            <a:avLst/>
          </a:prstGeom>
        </p:spPr>
      </p:pic>
      <p:pic>
        <p:nvPicPr>
          <p:cNvPr id="9" name="Picture 8" descr="A person standing on a sign&#10;&#10;Description automatically generated">
            <a:extLst>
              <a:ext uri="{FF2B5EF4-FFF2-40B4-BE49-F238E27FC236}">
                <a16:creationId xmlns:a16="http://schemas.microsoft.com/office/drawing/2014/main" id="{60370170-3C4D-07A7-A8C2-2D6E811523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r="10269"/>
          <a:stretch/>
        </p:blipFill>
        <p:spPr>
          <a:xfrm rot="5400000">
            <a:off x="10478333" y="3473450"/>
            <a:ext cx="1623527" cy="1514475"/>
          </a:xfrm>
          <a:prstGeom prst="rect">
            <a:avLst/>
          </a:prstGeom>
        </p:spPr>
      </p:pic>
      <p:pic>
        <p:nvPicPr>
          <p:cNvPr id="11" name="Picture 10" descr="A person standing on a rock&#10;&#10;Description automatically generated">
            <a:extLst>
              <a:ext uri="{FF2B5EF4-FFF2-40B4-BE49-F238E27FC236}">
                <a16:creationId xmlns:a16="http://schemas.microsoft.com/office/drawing/2014/main" id="{BC783EAF-211C-77A5-8410-DFAF60D8E2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2794" r="4174"/>
          <a:stretch/>
        </p:blipFill>
        <p:spPr>
          <a:xfrm rot="5400000">
            <a:off x="8553639" y="4444465"/>
            <a:ext cx="1952625" cy="1629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046C4E-33B9-22A1-43C8-E757BBEF34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91" t="9701" r="4981" b="43719"/>
          <a:stretch/>
        </p:blipFill>
        <p:spPr>
          <a:xfrm>
            <a:off x="192546" y="2352341"/>
            <a:ext cx="4064053" cy="1878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1876C0-BFCF-100F-1F82-E76F35AF8D45}"/>
                  </a:ext>
                </a:extLst>
              </p:cNvPr>
              <p:cNvSpPr txBox="1"/>
              <p:nvPr/>
            </p:nvSpPr>
            <p:spPr>
              <a:xfrm>
                <a:off x="-28699" y="1229854"/>
                <a:ext cx="4407047" cy="1153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Most recent publication: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Large flux eruption loop around photon ring at T = 25000 aligning with mass accretion rate trough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and horizon-threading flux peak (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for spin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4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sz="10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arXiv</a:t>
                </a:r>
                <a:r>
                  <a:rPr lang="en-US" sz="10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preprint at https://arxiv.org/abs/2309.05602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1876C0-BFCF-100F-1F82-E76F35AF8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699" y="1229854"/>
                <a:ext cx="4407047" cy="1153264"/>
              </a:xfrm>
              <a:prstGeom prst="rect">
                <a:avLst/>
              </a:prstGeom>
              <a:blipFill>
                <a:blip r:embed="rId8"/>
                <a:stretch>
                  <a:fillRect l="-830" t="-2116" r="-415" b="-4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60C2FBF-8A68-37CC-7D7F-261DA27887EC}"/>
              </a:ext>
            </a:extLst>
          </p:cNvPr>
          <p:cNvSpPr txBox="1"/>
          <p:nvPr/>
        </p:nvSpPr>
        <p:spPr>
          <a:xfrm>
            <a:off x="4399916" y="160486"/>
            <a:ext cx="3628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rtika" panose="020B0502040204020203" pitchFamily="18" charset="0"/>
              </a:rPr>
              <a:t>Research Highlights: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rtika" panose="020B0502040204020203" pitchFamily="18" charset="0"/>
              </a:rPr>
              <a:t>Currently using two different radiative transport codes (GRMONTY, IPOLE)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rtika" panose="020B0502040204020203" pitchFamily="18" charset="0"/>
              </a:rPr>
              <a:t>Fine-tuning a thesis in the coming ~timeline~ over modeling emissions from AGN sources using these codes and GRMHD simulations</a:t>
            </a:r>
          </a:p>
        </p:txBody>
      </p:sp>
      <p:pic>
        <p:nvPicPr>
          <p:cNvPr id="19" name="Picture 18" descr="A person standing in the sand with her arms up&#10;&#10;Description automatically generated">
            <a:extLst>
              <a:ext uri="{FF2B5EF4-FFF2-40B4-BE49-F238E27FC236}">
                <a16:creationId xmlns:a16="http://schemas.microsoft.com/office/drawing/2014/main" id="{E1892FDD-5953-732F-64A7-A20CD92AD2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r="13340"/>
          <a:stretch/>
        </p:blipFill>
        <p:spPr>
          <a:xfrm>
            <a:off x="10595533" y="5160622"/>
            <a:ext cx="1389125" cy="15792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D26276-C425-1B76-DC15-7B71382F3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1" b="6441"/>
          <a:stretch/>
        </p:blipFill>
        <p:spPr bwMode="auto">
          <a:xfrm>
            <a:off x="192546" y="4283026"/>
            <a:ext cx="4622049" cy="20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1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104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West</dc:creator>
  <cp:lastModifiedBy>Hayley West</cp:lastModifiedBy>
  <cp:revision>14</cp:revision>
  <dcterms:created xsi:type="dcterms:W3CDTF">2023-09-21T19:37:53Z</dcterms:created>
  <dcterms:modified xsi:type="dcterms:W3CDTF">2023-09-22T01:49:41Z</dcterms:modified>
</cp:coreProperties>
</file>